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46311F3-A5A7-493A-814E-D2249AB476AD}"/>
    <pc:docChg chg="modSld">
      <pc:chgData name="Narelle Wheaton" userId="6e1b2b30-480e-4f91-806b-6735d5b9e446" providerId="ADAL" clId="{646311F3-A5A7-493A-814E-D2249AB476AD}" dt="2023-08-10T06:46:25.780" v="1" actId="1076"/>
      <pc:docMkLst>
        <pc:docMk/>
      </pc:docMkLst>
      <pc:sldChg chg="modSp mod">
        <pc:chgData name="Narelle Wheaton" userId="6e1b2b30-480e-4f91-806b-6735d5b9e446" providerId="ADAL" clId="{646311F3-A5A7-493A-814E-D2249AB476AD}" dt="2023-08-10T06:46:25.780" v="1" actId="1076"/>
        <pc:sldMkLst>
          <pc:docMk/>
          <pc:sldMk cId="779018354" sldId="256"/>
        </pc:sldMkLst>
        <pc:spChg chg="mod">
          <ac:chgData name="Narelle Wheaton" userId="6e1b2b30-480e-4f91-806b-6735d5b9e446" providerId="ADAL" clId="{646311F3-A5A7-493A-814E-D2249AB476AD}" dt="2023-08-10T06:46:25.780" v="1" actId="1076"/>
          <ac:spMkLst>
            <pc:docMk/>
            <pc:sldMk cId="779018354" sldId="256"/>
            <ac:spMk id="3" creationId="{64954BC8-5FD4-4EF6-88BA-280BADFD5CC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137CC-5E8B-41A5-A144-6B5E80EE56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EFE496-E1DC-4005-9A98-9F606A123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65082-1BA3-46C4-8D85-4666746E9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11744-538B-40EA-9C3A-3CB095129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2B291-27C5-48A9-92DE-9BBF0D7EA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011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9A033-2889-4760-A697-2B53E9311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FFF07E-FA41-4C20-9839-BA7ED8CAC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EC4AB-B9BC-449E-B9B0-2F51151EB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9450D-3927-4AE5-9D29-BEEB9C46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FE390-4BCC-4396-9A00-EDEC9542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54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ABC76-760D-48DE-9995-2277A18D71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A2B85-3C34-4153-9DA4-F74F9783A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B2EA-B1BF-472E-8F80-B99EA6B30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E50E8-0A05-44A6-BB36-62F4B3480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93BA7-13B3-4A85-AABF-C5EAB102F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874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93F81-9466-4DB8-BB58-B39E30EAD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0A037-D085-4CED-88FC-D60B3C471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55349-0262-4A1B-B005-DEB149075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FAEA6-5219-4875-96CD-93318449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EE5BC-4007-417D-9F41-427843FD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1018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E80F2-90CA-4D09-8D36-40D663491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E380F-A41A-4918-9BC3-381514801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3FF96-A7C3-4747-9151-363387510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0C50F-BD65-464E-8D85-84146ADDF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94931-E80E-46D5-B457-F6410A35C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64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1CFD3-FB50-43F4-871B-DB6837A72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4A34B-1BF6-401C-B2C6-1DB4850B69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497879-13E7-49E9-94F0-EA359291E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04FC14-0B1A-495F-929E-ADD1EB51F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CAD96-1E94-4F2E-A7BF-E1AC4F62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6A1097-3AAE-4B3F-A6E2-83B61CD9D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770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31365-B824-4A39-A915-320C41B16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F60E6E-1D40-41AD-AD1B-6E42191E0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C3DFF4-CE2A-4AFB-9BC2-334C566A8C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726532-8285-4F87-B48C-CC324D267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0C68CD-FBC4-45FB-AF27-2172F075A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01A636-9728-44F0-A76B-0F1A5826A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1BD5EC-695E-450A-98DE-EF0C3CB9B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EE13C7-F445-45FD-8101-DBD6FE336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5821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6AE64-898B-47AF-AB21-A1FEDCA6C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634C2B-5B4F-4EF3-81C2-1318029DD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6FFB04-41DE-4050-9510-0B1C60C27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A3B3DE-4074-40EF-A91B-17DD90D43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481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51B3B8-1B79-46FB-BC98-4C78F66F6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C06854-4FAF-4D88-B726-028371CB6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05754-53BD-4A39-B748-1F44835DA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888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AF294-1F6A-4334-8838-371200944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23BCC-3FE5-447C-9411-BE4A68B82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4996AC-6B1A-4A11-B5E2-5B1172F616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F16C75-2EAC-47FC-8FB1-B7FD3C02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57676-2813-4BC2-ACD8-5A8508192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E02BF8-B16C-451B-9F24-163966A05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435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EC348-6AE2-4A96-A370-730731FEA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03DA39-32AB-4046-ADF3-2BDE9727B5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FD2DDD-6340-4C1B-B0B1-ED013D230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F2E6F-BF7C-4AB8-B38D-4D9D36972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D20679-49DB-4503-A260-FC32FC495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4D739-276A-456A-9268-AF7472B08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028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09A689-0438-4A17-8C42-4B39701BF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EF126-1B21-4474-AC43-415F006F9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3FB23-1F0E-4929-A2F2-AE2691003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1AB93-856D-4643-85B1-1002ADE12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E4184-9441-41F9-AE5C-7F7BAFE037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8B4FE-5396-4AAD-BFF7-428E64FCA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429B7-7047-4CF7-B590-6B2FFAC3F2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61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954BC8-5FD4-4EF6-88BA-280BADFD5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5887"/>
            <a:ext cx="9144000" cy="4086226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Give me the faith which can remove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sink the mountain to a plain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Give me the child like praying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Which longs to build Your house again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Fill with Your love my longing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Possess my soul devour</a:t>
            </a:r>
          </a:p>
        </p:txBody>
      </p:sp>
    </p:spTree>
    <p:extLst>
      <p:ext uri="{BB962C8B-B14F-4D97-AF65-F5344CB8AC3E}">
        <p14:creationId xmlns:p14="http://schemas.microsoft.com/office/powerpoint/2010/main" val="779018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954BC8-5FD4-4EF6-88BA-280BADFD5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7244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want an even strong desire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want a calmly fervent zeal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save pour souls out of the fire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snatch these from the verge of hell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turn them to a pardoning God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quench the brands in Jesus' blood</a:t>
            </a:r>
          </a:p>
        </p:txBody>
      </p:sp>
    </p:spTree>
    <p:extLst>
      <p:ext uri="{BB962C8B-B14F-4D97-AF65-F5344CB8AC3E}">
        <p14:creationId xmlns:p14="http://schemas.microsoft.com/office/powerpoint/2010/main" val="1019469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954BC8-5FD4-4EF6-88BA-280BADFD5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7244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would the precious time redeem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longer live for this alone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spend and to be spent for them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Who have not yet my Saviour known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Fully on them my labours prove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only breathe to breathe thy love</a:t>
            </a:r>
          </a:p>
        </p:txBody>
      </p:sp>
    </p:spTree>
    <p:extLst>
      <p:ext uri="{BB962C8B-B14F-4D97-AF65-F5344CB8AC3E}">
        <p14:creationId xmlns:p14="http://schemas.microsoft.com/office/powerpoint/2010/main" val="3629533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954BC8-5FD4-4EF6-88BA-280BADFD5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7244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My talents gifts and graces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Into thy blessed hands receive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let me live to preach thy word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let me to thy glory live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every sacred moment spend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publishing the sinners' friend</a:t>
            </a:r>
          </a:p>
        </p:txBody>
      </p:sp>
    </p:spTree>
    <p:extLst>
      <p:ext uri="{BB962C8B-B14F-4D97-AF65-F5344CB8AC3E}">
        <p14:creationId xmlns:p14="http://schemas.microsoft.com/office/powerpoint/2010/main" val="126411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954BC8-5FD4-4EF6-88BA-280BADFD5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39147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Enlarge inflame and fill my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boundless charity divine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shall I all my strength exert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love then with a zeal like thine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lead them to thy open side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sheep for whom their shepherd died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0B9BE7-E4F4-49D8-90F8-CB247F811C3E}"/>
              </a:ext>
            </a:extLst>
          </p:cNvPr>
          <p:cNvSpPr/>
          <p:nvPr/>
        </p:nvSpPr>
        <p:spPr>
          <a:xfrm>
            <a:off x="276225" y="563793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3364855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Praise Trust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684162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8C482A2-45D6-4628-AE35-0EB9C1AD71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310A15-66AE-4928-83DF-5A43E684B2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35A4C4-CE0B-42EC-A5AA-DF7E414C46E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265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2022-03-08T06:12:56Z</dcterms:created>
  <dcterms:modified xsi:type="dcterms:W3CDTF">2023-08-10T06:46:31Z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